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65"/>
  </p:notesMasterIdLst>
  <p:sldIdLst>
    <p:sldId id="256" r:id="rId2"/>
    <p:sldId id="31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1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19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52"/>
    <p:restoredTop sz="77740"/>
  </p:normalViewPr>
  <p:slideViewPr>
    <p:cSldViewPr snapToGrid="0" snapToObjects="1">
      <p:cViewPr varScale="1">
        <p:scale>
          <a:sx n="57" d="100"/>
          <a:sy n="57" d="100"/>
        </p:scale>
        <p:origin x="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65946-8ED7-D347-8A32-5465FBD0DC9A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25E76-2A8E-5F4E-83E3-4B34BD1A7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67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By</a:t>
            </a:r>
            <a:r>
              <a:rPr lang="en-US" baseline="0" dirty="0" smtClean="0"/>
              <a:t> calling list(reader) </a:t>
            </a:r>
            <a:r>
              <a:rPr lang="en-US" baseline="0" dirty="0" smtClean="0">
                <a:sym typeface="Wingdings"/>
              </a:rPr>
              <a:t> we create a list of enrollment data without using a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25E76-2A8E-5F4E-83E3-4B34BD1A78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0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input</a:t>
            </a:r>
            <a:r>
              <a:rPr lang="en-US" baseline="0" dirty="0" smtClean="0"/>
              <a:t> works. But anytime you find yourself copy and paste code, it’s better to do it in 2 (to write a function so that if you find a bug later then you only need to change it in one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25E76-2A8E-5F4E-83E3-4B34BD1A78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3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 smtClean="0">
                <a:solidFill>
                  <a:srgbClr val="FF0000"/>
                </a:solidFill>
              </a:rPr>
              <a:t>cancel_date</a:t>
            </a:r>
            <a:r>
              <a:rPr lang="en-US" dirty="0" smtClean="0"/>
              <a:t> converted into a date format by</a:t>
            </a:r>
            <a:r>
              <a:rPr lang="en-US" baseline="0" dirty="0" smtClean="0"/>
              <a:t> doing </a:t>
            </a:r>
            <a:r>
              <a:rPr lang="en-US" baseline="0" dirty="0" err="1" smtClean="0"/>
              <a:t>def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parse_maybe</a:t>
            </a:r>
            <a:r>
              <a:rPr lang="en-US" baseline="0" dirty="0" smtClean="0"/>
              <a:t> etc.</a:t>
            </a:r>
          </a:p>
          <a:p>
            <a:pPr marL="228600" indent="-228600">
              <a:buAutoNum type="arabicParenR"/>
            </a:pPr>
            <a:r>
              <a:rPr lang="en-US" dirty="0" smtClean="0"/>
              <a:t>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‘’: </a:t>
            </a:r>
            <a:r>
              <a:rPr lang="en-US" baseline="0" dirty="0" smtClean="0">
                <a:sym typeface="Wingdings"/>
              </a:rPr>
              <a:t> student date can be 0 if the student hasn’t returned it yet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Return = instead of creating a variable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25E76-2A8E-5F4E-83E3-4B34BD1A78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3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changed to integer because if you see the output of </a:t>
            </a:r>
            <a:r>
              <a:rPr lang="en-US" baseline="0" dirty="0" err="1" smtClean="0"/>
              <a:t>daily_engagement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25E76-2A8E-5F4E-83E3-4B34BD1A7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4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Problem: Notice that the join date and cancel date is the</a:t>
            </a:r>
            <a:r>
              <a:rPr lang="en-US" baseline="0" dirty="0" smtClean="0"/>
              <a:t> same equal to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25E76-2A8E-5F4E-83E3-4B34BD1A7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Num_problem_students</a:t>
            </a:r>
            <a:r>
              <a:rPr lang="en-US" baseline="0" dirty="0" smtClean="0"/>
              <a:t> = 0 </a:t>
            </a:r>
            <a:r>
              <a:rPr lang="en-US" baseline="0" dirty="0" smtClean="0">
                <a:sym typeface="Wingdings"/>
              </a:rPr>
              <a:t> to create a variable to store the number of problem exist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Then make a code to check whether </a:t>
            </a:r>
            <a:r>
              <a:rPr lang="en-US" baseline="0" dirty="0" err="1" smtClean="0">
                <a:sym typeface="Wingdings"/>
              </a:rPr>
              <a:t>account_key</a:t>
            </a:r>
            <a:r>
              <a:rPr lang="en-US" baseline="0" dirty="0" smtClean="0">
                <a:sym typeface="Wingdings"/>
              </a:rPr>
              <a:t> was present in </a:t>
            </a:r>
            <a:r>
              <a:rPr lang="en-US" baseline="0" dirty="0" err="1" smtClean="0">
                <a:sym typeface="Wingdings"/>
              </a:rPr>
              <a:t>daily_engagement</a:t>
            </a:r>
            <a:r>
              <a:rPr lang="en-US" baseline="0" dirty="0" smtClean="0">
                <a:sym typeface="Wingdings"/>
              </a:rPr>
              <a:t> </a:t>
            </a:r>
          </a:p>
          <a:p>
            <a:r>
              <a:rPr lang="en-US" baseline="0" dirty="0" smtClean="0">
                <a:sym typeface="Wingdings"/>
              </a:rPr>
              <a:t>Also add another check to see if join date is the same as </a:t>
            </a:r>
            <a:r>
              <a:rPr lang="en-US" baseline="0" dirty="0" err="1" smtClean="0">
                <a:sym typeface="Wingdings"/>
              </a:rPr>
              <a:t>cancel_date</a:t>
            </a:r>
            <a:endParaRPr lang="en-US" baseline="0" dirty="0" smtClean="0"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25E76-2A8E-5F4E-83E3-4B34BD1A78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is_udacity</a:t>
            </a:r>
            <a:r>
              <a:rPr lang="en-US" baseline="0" dirty="0" smtClean="0"/>
              <a:t>: True --&gt; meaning that students are taking test but don’t present in </a:t>
            </a:r>
            <a:r>
              <a:rPr lang="en-US" baseline="0" dirty="0" err="1" smtClean="0"/>
              <a:t>daily_engagement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Last part </a:t>
            </a:r>
            <a:r>
              <a:rPr lang="en-US" baseline="0" dirty="0" smtClean="0">
                <a:sym typeface="Wingdings"/>
              </a:rPr>
              <a:t> called function and check how many left in each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25E76-2A8E-5F4E-83E3-4B34BD1A78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17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Ddof</a:t>
            </a:r>
            <a:r>
              <a:rPr lang="en-US" dirty="0" smtClean="0"/>
              <a:t> = 0 </a:t>
            </a:r>
            <a:r>
              <a:rPr lang="en-US" dirty="0" smtClean="0">
                <a:sym typeface="Wingdings"/>
              </a:rPr>
              <a:t> many times when we standardize variable, it doesn’t matter too much whether</a:t>
            </a:r>
            <a:r>
              <a:rPr lang="en-US" baseline="0" dirty="0" smtClean="0">
                <a:sym typeface="Wingdings"/>
              </a:rPr>
              <a:t> we take the corrected or uncorrected SD. But to calculate PEARSON’S R specifically, it’s important to take the uncorrected SD which we can do using </a:t>
            </a:r>
            <a:r>
              <a:rPr lang="en-US" baseline="0" dirty="0" err="1" smtClean="0">
                <a:sym typeface="Wingdings"/>
              </a:rPr>
              <a:t>ddof</a:t>
            </a:r>
            <a:r>
              <a:rPr lang="en-US" baseline="0" dirty="0" smtClean="0">
                <a:sym typeface="Wingdings"/>
              </a:rPr>
              <a:t>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25E76-2A8E-5F4E-83E3-4B34BD1A78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2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D62CC-1AFE-1B4D-99FE-AB2E937881FE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DB495-8828-8A4F-8378-A6586CC09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3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Udacity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classroom.udacity.com</a:t>
            </a:r>
            <a:r>
              <a:rPr lang="en-US" dirty="0" smtClean="0"/>
              <a:t>/courses/ud170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1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11. Quiz: Missing Engagement Record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016920"/>
            <a:ext cx="4353937" cy="24516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63" y="3926324"/>
            <a:ext cx="9007634" cy="20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12. Quiz: Checking for More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289326"/>
            <a:ext cx="3758735" cy="2057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90" y="2474844"/>
            <a:ext cx="929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1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13. Tracking Down the Remaining Problems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17" y="1232453"/>
            <a:ext cx="7157830" cy="52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7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14. Quiz: Refining the Question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3065485"/>
            <a:ext cx="4350900" cy="2599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016920"/>
            <a:ext cx="3758009" cy="204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9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15. Quiz: Getting Data from First Week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016920"/>
            <a:ext cx="4794905" cy="26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17. Exploring Student Engagement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8" y="1272209"/>
            <a:ext cx="4940300" cy="24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6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18. Quiz: Debugging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016920"/>
            <a:ext cx="4262879" cy="24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90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19. Quiz: Lessons Completed in First Week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384300"/>
            <a:ext cx="82042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20. Quiz: Number of Visits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189666"/>
            <a:ext cx="5358854" cy="3233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28" y="2806405"/>
            <a:ext cx="5644644" cy="30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22: Quiz: Comparing the Two Student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33" y="3312042"/>
            <a:ext cx="5869467" cy="3182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016920"/>
            <a:ext cx="6110687" cy="31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1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11430000" cy="39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4701" y="2151727"/>
            <a:ext cx="104225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/>
              <a:t>LESSON 1.</a:t>
            </a:r>
          </a:p>
          <a:p>
            <a:pPr algn="r"/>
            <a:r>
              <a:rPr lang="en-US" sz="8000" dirty="0" smtClean="0"/>
              <a:t>DATA ANALYSIS PROCESS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42321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24. Are your Results just noise?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130300"/>
            <a:ext cx="81915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8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25.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7" y="1388731"/>
            <a:ext cx="5886729" cy="2970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679" y="3340987"/>
            <a:ext cx="5815748" cy="31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6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26.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117600"/>
            <a:ext cx="7975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27.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89" y="1016920"/>
            <a:ext cx="8280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54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11430000" cy="39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457" y="1536174"/>
            <a:ext cx="1108508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/>
              <a:t>LESSON 2.</a:t>
            </a:r>
          </a:p>
          <a:p>
            <a:pPr algn="r"/>
            <a:r>
              <a:rPr lang="en-US" sz="8000" dirty="0" smtClean="0"/>
              <a:t>NUMPY AND PANDAS FOR</a:t>
            </a:r>
          </a:p>
          <a:p>
            <a:pPr algn="ctr"/>
            <a:r>
              <a:rPr lang="en-US" sz="8000" dirty="0" smtClean="0"/>
              <a:t>D1 DATA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7029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92200"/>
            <a:ext cx="8229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9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189665"/>
            <a:ext cx="4552507" cy="26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81" y="2115399"/>
            <a:ext cx="6374353" cy="379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4. Quiz: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219200"/>
            <a:ext cx="8089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39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5 6. Quiz: </a:t>
            </a:r>
            <a:r>
              <a:rPr lang="en-US" dirty="0" err="1" smtClean="0"/>
              <a:t>Vectorized</a:t>
            </a:r>
            <a:r>
              <a:rPr lang="en-US" dirty="0" smtClean="0"/>
              <a:t> Operations &amp; Multiplying by a scalar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4" y="1189716"/>
            <a:ext cx="5221024" cy="2725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45" y="1124731"/>
            <a:ext cx="5001308" cy="28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03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130300"/>
            <a:ext cx="8242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4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3. Data Analysis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43" y="1016920"/>
            <a:ext cx="9149347" cy="991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9" y="2008877"/>
            <a:ext cx="2679296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73" y="2008877"/>
            <a:ext cx="3377790" cy="172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44" y="2008877"/>
            <a:ext cx="3153388" cy="1818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21" y="2008877"/>
            <a:ext cx="5532895" cy="172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2" y="4011465"/>
            <a:ext cx="4709313" cy="25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3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1092200"/>
            <a:ext cx="83947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9. Quiz: </a:t>
            </a:r>
            <a:r>
              <a:rPr lang="en-US" dirty="0" err="1" smtClean="0"/>
              <a:t>NumPy</a:t>
            </a:r>
            <a:r>
              <a:rPr lang="en-US" dirty="0" smtClean="0"/>
              <a:t> Index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168400"/>
            <a:ext cx="83312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57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10. Quiz: + vs. +=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96" y="0"/>
            <a:ext cx="4562324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3184746"/>
            <a:ext cx="5780205" cy="3216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72" y="3180021"/>
            <a:ext cx="5583900" cy="32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01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231900"/>
            <a:ext cx="81661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94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16. How to perform computation if it’s not built in Panda library? Pandas series apply()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04900"/>
            <a:ext cx="8229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1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11430000" cy="39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457" y="1536174"/>
            <a:ext cx="1108508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/>
              <a:t>LESSON </a:t>
            </a:r>
            <a:r>
              <a:rPr lang="en-US" sz="8000" dirty="0" smtClean="0"/>
              <a:t>3.</a:t>
            </a:r>
            <a:endParaRPr lang="en-US" sz="8000" dirty="0" smtClean="0"/>
          </a:p>
          <a:p>
            <a:pPr algn="r"/>
            <a:r>
              <a:rPr lang="en-US" sz="8000" dirty="0" smtClean="0"/>
              <a:t>NUMPY AND PANDAS FOR</a:t>
            </a:r>
          </a:p>
          <a:p>
            <a:pPr algn="ctr"/>
            <a:r>
              <a:rPr lang="en-US" sz="8000" dirty="0" smtClean="0"/>
              <a:t>2D </a:t>
            </a:r>
            <a:r>
              <a:rPr lang="en-US" sz="8000" dirty="0" smtClean="0"/>
              <a:t>DATA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00905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1. Subway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9" y="1401027"/>
            <a:ext cx="5385359" cy="2947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17" y="3100038"/>
            <a:ext cx="6470477" cy="33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26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3. 2D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092200"/>
            <a:ext cx="8585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8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dirty="0" smtClean="0"/>
              <a:t>. Quiz: Calculating Correlation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003300"/>
            <a:ext cx="8343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23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9. Pandas Axis Names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079500"/>
            <a:ext cx="83185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5. Intro to CSVs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299410"/>
            <a:ext cx="4254500" cy="381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58653" y="2871369"/>
            <a:ext cx="62210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90" y="1451810"/>
            <a:ext cx="538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10. Quiz: Shift()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130300"/>
            <a:ext cx="82423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05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11. Quiz: </a:t>
            </a:r>
            <a:r>
              <a:rPr lang="en-US" dirty="0" err="1" smtClean="0"/>
              <a:t>DataFrame</a:t>
            </a:r>
            <a:r>
              <a:rPr lang="en-US" dirty="0" smtClean="0"/>
              <a:t> apply()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1104900"/>
            <a:ext cx="84074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97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04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13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79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5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28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6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78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5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6. Quiz: CSVs in Python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016921"/>
            <a:ext cx="3494331" cy="2079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94" y="2933700"/>
            <a:ext cx="7708900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751005" y="1764632"/>
            <a:ext cx="1302258" cy="1169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05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60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53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85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9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0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02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87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90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19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7. Fixing Data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74" y="1165500"/>
            <a:ext cx="9734884" cy="54859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9652" y="4890052"/>
            <a:ext cx="8110331" cy="1451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7826" y="2414041"/>
            <a:ext cx="4273826" cy="1005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6200000">
            <a:off x="431608" y="2942235"/>
            <a:ext cx="2286505" cy="2206488"/>
          </a:xfrm>
          <a:prstGeom prst="circular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594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84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85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4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6" y="669235"/>
            <a:ext cx="6527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8. Quiz: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371600"/>
            <a:ext cx="7289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4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4" y="288758"/>
            <a:ext cx="10407316" cy="728162"/>
          </a:xfrm>
        </p:spPr>
        <p:txBody>
          <a:bodyPr/>
          <a:lstStyle/>
          <a:p>
            <a:r>
              <a:rPr lang="en-US" dirty="0" smtClean="0"/>
              <a:t>10.Quiz: Problems in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216440"/>
            <a:ext cx="5330898" cy="24809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4155293"/>
            <a:ext cx="5016387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24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</TotalTime>
  <Words>480</Words>
  <Application>Microsoft Macintosh PowerPoint</Application>
  <PresentationFormat>Widescreen</PresentationFormat>
  <Paragraphs>67</Paragraphs>
  <Slides>63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Calibri Light</vt:lpstr>
      <vt:lpstr>Mangal</vt:lpstr>
      <vt:lpstr>Wingdings</vt:lpstr>
      <vt:lpstr>Arial</vt:lpstr>
      <vt:lpstr>Office Theme</vt:lpstr>
      <vt:lpstr>Intro to Data Analysis</vt:lpstr>
      <vt:lpstr>PowerPoint Presentation</vt:lpstr>
      <vt:lpstr>3. Data Analysis Process</vt:lpstr>
      <vt:lpstr>5. Intro to CSVs</vt:lpstr>
      <vt:lpstr>6. Quiz: CSVs in Python</vt:lpstr>
      <vt:lpstr>7. Fixing Data Types</vt:lpstr>
      <vt:lpstr>PowerPoint Presentation</vt:lpstr>
      <vt:lpstr>8. Quiz: </vt:lpstr>
      <vt:lpstr>10.Quiz: Problems in Data</vt:lpstr>
      <vt:lpstr>11. Quiz: Missing Engagement Record</vt:lpstr>
      <vt:lpstr>12. Quiz: Checking for More Problem</vt:lpstr>
      <vt:lpstr>13. Tracking Down the Remaining Problems</vt:lpstr>
      <vt:lpstr>14. Quiz: Refining the Question</vt:lpstr>
      <vt:lpstr>15. Quiz: Getting Data from First Week</vt:lpstr>
      <vt:lpstr>17. Exploring Student Engagement</vt:lpstr>
      <vt:lpstr>18. Quiz: Debugging Data Analysis</vt:lpstr>
      <vt:lpstr>19. Quiz: Lessons Completed in First Week</vt:lpstr>
      <vt:lpstr>20. Quiz: Number of Visits</vt:lpstr>
      <vt:lpstr>22: Quiz: Comparing the Two Student</vt:lpstr>
      <vt:lpstr>24. Are your Results just noise?</vt:lpstr>
      <vt:lpstr>25.</vt:lpstr>
      <vt:lpstr>26.</vt:lpstr>
      <vt:lpstr>27.</vt:lpstr>
      <vt:lpstr>PowerPoint Presentation</vt:lpstr>
      <vt:lpstr>PowerPoint Presentation</vt:lpstr>
      <vt:lpstr>PowerPoint Presentation</vt:lpstr>
      <vt:lpstr>4. Quiz: Numpy Arrays</vt:lpstr>
      <vt:lpstr>5 6. Quiz: Vectorized Operations &amp; Multiplying by a scalar</vt:lpstr>
      <vt:lpstr>PowerPoint Presentation</vt:lpstr>
      <vt:lpstr>PowerPoint Presentation</vt:lpstr>
      <vt:lpstr>9. Quiz: NumPy Index</vt:lpstr>
      <vt:lpstr>10. Quiz: + vs. +=</vt:lpstr>
      <vt:lpstr>PowerPoint Presentation</vt:lpstr>
      <vt:lpstr>16. How to perform computation if it’s not built in Panda library? Pandas series apply()</vt:lpstr>
      <vt:lpstr>PowerPoint Presentation</vt:lpstr>
      <vt:lpstr>1. Subway Data</vt:lpstr>
      <vt:lpstr>3. 2D NumPy Arrays</vt:lpstr>
      <vt:lpstr>8. Quiz: Calculating Correlation</vt:lpstr>
      <vt:lpstr>9. Pandas Axis Names</vt:lpstr>
      <vt:lpstr>10. Quiz: Shift() Function</vt:lpstr>
      <vt:lpstr>11. Quiz: DataFrame apply()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Data Analysis</dc:title>
  <dc:creator>issyekamal@gmail.com</dc:creator>
  <cp:lastModifiedBy>issyekamal@gmail.com</cp:lastModifiedBy>
  <cp:revision>29</cp:revision>
  <dcterms:created xsi:type="dcterms:W3CDTF">2018-02-13T11:55:45Z</dcterms:created>
  <dcterms:modified xsi:type="dcterms:W3CDTF">2018-02-19T11:00:02Z</dcterms:modified>
</cp:coreProperties>
</file>